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56243">
            <a:off x="194709" y="730678"/>
            <a:ext cx="7772400" cy="14700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Lucida Handwriting" pitchFamily="66" charset="0"/>
              </a:rPr>
              <a:t>My </a:t>
            </a:r>
            <a:r>
              <a:rPr lang="en-US" sz="6000" dirty="0" smtClean="0">
                <a:latin typeface="Lucida Handwriting" pitchFamily="66" charset="0"/>
              </a:rPr>
              <a:t>Parents</a:t>
            </a:r>
            <a:endParaRPr lang="en-US" sz="6000" dirty="0"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58848">
            <a:off x="2717563" y="2493651"/>
            <a:ext cx="64008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latin typeface="Lucida Handwriting" pitchFamily="66" charset="0"/>
              </a:rPr>
              <a:t>My Heroes</a:t>
            </a:r>
            <a:endParaRPr lang="en-US" sz="4800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52800"/>
            <a:ext cx="3466681" cy="304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Mom and Dad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2050" name="Picture 2" descr="C:\Users\Amanda.Hayden\Pictures\102_18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3581400" cy="2683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1676400" cy="3429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48737">
            <a:off x="6671353" y="1761742"/>
            <a:ext cx="1627861" cy="3563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400" y="5410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MOM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5410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DAD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mtClean="0">
                <a:latin typeface="Lucida Handwriting" pitchFamily="66" charset="0"/>
              </a:rPr>
              <a:t>My </a:t>
            </a:r>
            <a:r>
              <a:rPr lang="en-US" smtClean="0">
                <a:latin typeface="Lucida Handwriting" pitchFamily="66" charset="0"/>
              </a:rPr>
              <a:t>Parents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752914">
            <a:off x="-67099" y="2982223"/>
            <a:ext cx="4625522" cy="20468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8119">
            <a:off x="4117983" y="2726447"/>
            <a:ext cx="4227787" cy="2602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Family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331727" cy="2528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267200"/>
            <a:ext cx="3722047" cy="2376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76400"/>
            <a:ext cx="330376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My Parents</vt:lpstr>
      <vt:lpstr>My Mom and Dad</vt:lpstr>
      <vt:lpstr>My Parents</vt:lpstr>
      <vt:lpstr>My Family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Parents</dc:title>
  <dc:creator>Amanda.Hayden</dc:creator>
  <cp:lastModifiedBy>Amanda.Hayden</cp:lastModifiedBy>
  <cp:revision>11</cp:revision>
  <dcterms:created xsi:type="dcterms:W3CDTF">2011-12-05T21:58:42Z</dcterms:created>
  <dcterms:modified xsi:type="dcterms:W3CDTF">2012-01-05T01:00:04Z</dcterms:modified>
</cp:coreProperties>
</file>