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D18E-D132-47E7-B021-4C5B54FA413D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5CDC1-A2F3-40BE-AD7E-C42D3A844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D18E-D132-47E7-B021-4C5B54FA413D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5CDC1-A2F3-40BE-AD7E-C42D3A844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D18E-D132-47E7-B021-4C5B54FA413D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5CDC1-A2F3-40BE-AD7E-C42D3A844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D18E-D132-47E7-B021-4C5B54FA413D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5CDC1-A2F3-40BE-AD7E-C42D3A844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D18E-D132-47E7-B021-4C5B54FA413D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5CDC1-A2F3-40BE-AD7E-C42D3A844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D18E-D132-47E7-B021-4C5B54FA413D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5CDC1-A2F3-40BE-AD7E-C42D3A844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D18E-D132-47E7-B021-4C5B54FA413D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5CDC1-A2F3-40BE-AD7E-C42D3A844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D18E-D132-47E7-B021-4C5B54FA413D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5CDC1-A2F3-40BE-AD7E-C42D3A844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D18E-D132-47E7-B021-4C5B54FA413D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5CDC1-A2F3-40BE-AD7E-C42D3A844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D18E-D132-47E7-B021-4C5B54FA413D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5CDC1-A2F3-40BE-AD7E-C42D3A844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D18E-D132-47E7-B021-4C5B54FA413D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5CDC1-A2F3-40BE-AD7E-C42D3A844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2D18E-D132-47E7-B021-4C5B54FA413D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5CDC1-A2F3-40BE-AD7E-C42D3A844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356243">
            <a:off x="194709" y="730678"/>
            <a:ext cx="7772400" cy="1470025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6000" dirty="0" smtClean="0">
                <a:latin typeface="Lucida Handwriting" pitchFamily="66" charset="0"/>
              </a:rPr>
              <a:t>My Parents</a:t>
            </a:r>
            <a:endParaRPr lang="en-US" sz="6000" dirty="0">
              <a:latin typeface="Lucida Handwriting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558848">
            <a:off x="2717563" y="2493651"/>
            <a:ext cx="6400800" cy="8382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800" dirty="0" smtClean="0">
                <a:latin typeface="Lucida Handwriting" pitchFamily="66" charset="0"/>
              </a:rPr>
              <a:t>My Heroes</a:t>
            </a:r>
            <a:endParaRPr lang="en-US" sz="4800" dirty="0">
              <a:latin typeface="Lucida Handwriting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3352800"/>
            <a:ext cx="3466681" cy="3048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0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Lucida Handwriting" pitchFamily="66" charset="0"/>
              </a:rPr>
              <a:t>My Mom and Dad</a:t>
            </a:r>
            <a:endParaRPr lang="en-US" dirty="0">
              <a:latin typeface="Lucida Handwriting" pitchFamily="66" charset="0"/>
            </a:endParaRPr>
          </a:p>
        </p:txBody>
      </p:sp>
      <p:pic>
        <p:nvPicPr>
          <p:cNvPr id="2050" name="Picture 2" descr="C:\Users\Amanda.Hayden\Pictures\102_18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438400"/>
            <a:ext cx="3864418" cy="2895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905000"/>
            <a:ext cx="1676400" cy="34290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448737">
            <a:off x="6671353" y="1761742"/>
            <a:ext cx="1627861" cy="35634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52400" y="54102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7030A0"/>
                </a:solidFill>
                <a:latin typeface="Lucida Sans" pitchFamily="34" charset="0"/>
              </a:rPr>
              <a:t>MY MOM</a:t>
            </a:r>
            <a:endParaRPr lang="en-US" sz="3600" b="1" dirty="0">
              <a:solidFill>
                <a:srgbClr val="7030A0"/>
              </a:solidFill>
              <a:latin typeface="Lucida Sans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53200" y="54102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7030A0"/>
                </a:solidFill>
                <a:latin typeface="Lucida Sans" pitchFamily="34" charset="0"/>
              </a:rPr>
              <a:t>MY DAD</a:t>
            </a:r>
            <a:endParaRPr lang="en-US" sz="3600" b="1" dirty="0">
              <a:solidFill>
                <a:srgbClr val="7030A0"/>
              </a:solidFill>
              <a:latin typeface="Lucida Sans" pitchFamily="34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60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6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Lucida Handwriting" pitchFamily="66" charset="0"/>
              </a:rPr>
              <a:t>Their Wedding</a:t>
            </a:r>
            <a:endParaRPr lang="en-US" dirty="0">
              <a:latin typeface="Lucida Handwriting" pitchFamily="66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752914">
            <a:off x="-67099" y="2982223"/>
            <a:ext cx="4625522" cy="204688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918119">
            <a:off x="4117983" y="2726447"/>
            <a:ext cx="4227787" cy="260219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Lucida Handwriting" pitchFamily="66" charset="0"/>
              </a:rPr>
              <a:t>My Family</a:t>
            </a:r>
            <a:endParaRPr lang="en-US" dirty="0">
              <a:latin typeface="Lucida Handwriting" pitchFamily="66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981200"/>
            <a:ext cx="3331727" cy="25280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4267200"/>
            <a:ext cx="3722047" cy="23764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1676400"/>
            <a:ext cx="3303760" cy="2209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600" decel="100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600" decel="10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00" decel="10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00" decel="10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16</Words>
  <Application>Microsoft Office PowerPoint</Application>
  <PresentationFormat>On-screen Show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My Parents</vt:lpstr>
      <vt:lpstr>My Mom and Dad</vt:lpstr>
      <vt:lpstr>Their Wedding</vt:lpstr>
      <vt:lpstr>My Family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Parents</dc:title>
  <dc:creator>Amanda.Hayden</dc:creator>
  <cp:lastModifiedBy>Amanda.Hayden</cp:lastModifiedBy>
  <cp:revision>9</cp:revision>
  <dcterms:created xsi:type="dcterms:W3CDTF">2011-12-05T21:58:42Z</dcterms:created>
  <dcterms:modified xsi:type="dcterms:W3CDTF">2011-12-06T00:59:13Z</dcterms:modified>
</cp:coreProperties>
</file>